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8" r:id="rId14"/>
    <p:sldId id="269" r:id="rId15"/>
    <p:sldId id="271" r:id="rId16"/>
    <p:sldId id="272" r:id="rId17"/>
    <p:sldId id="274" r:id="rId18"/>
    <p:sldId id="273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FF0000"/>
    <a:srgbClr val="F27056"/>
    <a:srgbClr val="FFFF00"/>
    <a:srgbClr val="FFCC00"/>
    <a:srgbClr val="0066FF"/>
    <a:srgbClr val="F50BD9"/>
    <a:srgbClr val="CC0099"/>
    <a:srgbClr val="CC00FF"/>
    <a:srgbClr val="FF9900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24" autoAdjust="0"/>
  </p:normalViewPr>
  <p:slideViewPr>
    <p:cSldViewPr>
      <p:cViewPr varScale="1">
        <p:scale>
          <a:sx n="106" d="100"/>
          <a:sy n="106" d="100"/>
        </p:scale>
        <p:origin x="-16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E70372F-5E7C-4F55-A51B-2DC0DD3AD702}" type="datetimeFigureOut">
              <a:rPr lang="ru-RU"/>
              <a:pPr>
                <a:defRPr/>
              </a:pPr>
              <a:t>20.02.2016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F928952-52BF-4EAD-8122-1CD608FAA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5CFECB-BB26-49E2-9E1E-BA2C26DBA68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2DDEC-6163-412A-95D8-F057D18BCF0B}" type="datetimeFigureOut">
              <a:rPr lang="ru-RU"/>
              <a:pPr>
                <a:defRPr/>
              </a:pPr>
              <a:t>20.02.2016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46E08-E25B-4D6E-A813-5B6C214EBD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DA10F-3FDB-46ED-9727-D101BB0FA6F0}" type="datetimeFigureOut">
              <a:rPr lang="ru-RU"/>
              <a:pPr>
                <a:defRPr/>
              </a:pPr>
              <a:t>20.02.2016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53336-7FDC-4895-8615-B26A608370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F4725-03E5-47FD-8DE5-B1DAAFB70318}" type="datetimeFigureOut">
              <a:rPr lang="ru-RU"/>
              <a:pPr>
                <a:defRPr/>
              </a:pPr>
              <a:t>20.02.2016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61F6A-C0AC-46B1-9FDE-F4DC51C03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D5C62-254D-44B5-B5B0-52E9F0180C5A}" type="datetimeFigureOut">
              <a:rPr lang="ru-RU"/>
              <a:pPr>
                <a:defRPr/>
              </a:pPr>
              <a:t>20.02.2016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CCE16-6155-4154-BD6A-8A03F8DC31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932E3-EEE8-463D-8BFE-BB89E947C380}" type="datetimeFigureOut">
              <a:rPr lang="ru-RU"/>
              <a:pPr>
                <a:defRPr/>
              </a:pPr>
              <a:t>20.02.2016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F5DC2-7F00-429E-BC23-B8C931CC8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E0991-008D-4162-9C6C-258BA68054CD}" type="datetimeFigureOut">
              <a:rPr lang="ru-RU"/>
              <a:pPr>
                <a:defRPr/>
              </a:pPr>
              <a:t>20.02.2016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46445-A55A-4ECA-9101-E924B44DEE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668B6-1770-4BCF-AA7E-2B8F50E30293}" type="datetimeFigureOut">
              <a:rPr lang="ru-RU"/>
              <a:pPr>
                <a:defRPr/>
              </a:pPr>
              <a:t>20.02.2016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77BD9-7965-48DB-A66C-5B2FBA330C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286F6-0403-4DA0-BCBE-05DC78EAC7C8}" type="datetimeFigureOut">
              <a:rPr lang="ru-RU"/>
              <a:pPr>
                <a:defRPr/>
              </a:pPr>
              <a:t>20.02.2016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C7F6D-0432-4BA3-AFE6-ED94A7D4E8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2AE6A-F2D0-4746-A987-4A8BE58DDD05}" type="datetimeFigureOut">
              <a:rPr lang="ru-RU"/>
              <a:pPr>
                <a:defRPr/>
              </a:pPr>
              <a:t>20.02.2016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58EA1-3EDE-4EA9-AD68-B63CDEE9A9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1C53C-1292-42E5-BB82-3D312642A375}" type="datetimeFigureOut">
              <a:rPr lang="ru-RU"/>
              <a:pPr>
                <a:defRPr/>
              </a:pPr>
              <a:t>20.02.2016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74EF6-71F0-4A2A-B051-98BBB9F4C3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F4284-BC4E-4075-96FC-90CA0DC95A05}" type="datetimeFigureOut">
              <a:rPr lang="ru-RU"/>
              <a:pPr>
                <a:defRPr/>
              </a:pPr>
              <a:t>20.02.2016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81CAC-A1D8-446B-AAE6-F3B5FDBF34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65D45-A1F0-4939-81BA-7501429D876E}" type="datetimeFigureOut">
              <a:rPr lang="ru-RU"/>
              <a:pPr>
                <a:defRPr/>
              </a:pPr>
              <a:t>20.02.2016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032B9-3D3B-466C-8695-A1CA4DF953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15095B-B03B-48B8-B709-271A6A32394E}" type="datetimeFigureOut">
              <a:rPr lang="ru-RU"/>
              <a:pPr>
                <a:defRPr/>
              </a:pPr>
              <a:t>20.02.2016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6288EE-6747-46D0-A2DA-9E9D7AE5DD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3" r:id="rId9"/>
    <p:sldLayoutId id="2147483730" r:id="rId10"/>
    <p:sldLayoutId id="2147483731" r:id="rId11"/>
    <p:sldLayoutId id="2147483732" r:id="rId12"/>
  </p:sldLayoutIdLst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2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E7BC2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E7BC2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D092A7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76672"/>
            <a:ext cx="8820472" cy="259228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Интересные дела  </a:t>
            </a:r>
            <a:br>
              <a:rPr lang="ru-RU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осень детям принесла!</a:t>
            </a:r>
            <a:endParaRPr lang="ru-RU" sz="6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9304" y="3861048"/>
            <a:ext cx="7854696" cy="1752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Группа «Зайчата» 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2-я младшая № 1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Изображение 10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700213"/>
            <a:ext cx="6877050" cy="5157787"/>
          </a:xfrm>
        </p:spPr>
      </p:pic>
      <p:sp>
        <p:nvSpPr>
          <p:cNvPr id="4" name="Прямоугольник 3"/>
          <p:cNvSpPr/>
          <p:nvPr/>
        </p:nvSpPr>
        <p:spPr>
          <a:xfrm>
            <a:off x="1" y="0"/>
            <a:ext cx="914400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</a:rPr>
              <a:t>Листопад, листопад,</a:t>
            </a:r>
            <a:b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</a:rPr>
            </a:br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</a:rPr>
              <a:t>листья </a:t>
            </a:r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</a:rPr>
              <a:t>жёлтые летят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1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Изображение 10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647825"/>
            <a:ext cx="6948488" cy="5210175"/>
          </a:xfrm>
        </p:spPr>
      </p:pic>
      <p:sp>
        <p:nvSpPr>
          <p:cNvPr id="4" name="Прямоугольник 3"/>
          <p:cNvSpPr/>
          <p:nvPr/>
        </p:nvSpPr>
        <p:spPr>
          <a:xfrm>
            <a:off x="1" y="0"/>
            <a:ext cx="9144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Дарит осень чудеса,</a:t>
            </a:r>
            <a:br>
              <a:rPr lang="ru-RU" sz="54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да </a:t>
            </a:r>
            <a:r>
              <a:rPr lang="ru-RU" sz="5400" b="1" dirty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ещё какие!</a:t>
            </a:r>
          </a:p>
        </p:txBody>
      </p:sp>
    </p:spTree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IMG_115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8388350" cy="6291263"/>
          </a:xfrm>
        </p:spPr>
      </p:pic>
      <p:sp>
        <p:nvSpPr>
          <p:cNvPr id="4" name="Прямоугольник 3"/>
          <p:cNvSpPr/>
          <p:nvPr/>
        </p:nvSpPr>
        <p:spPr>
          <a:xfrm>
            <a:off x="395536" y="404664"/>
            <a:ext cx="3024336" cy="193899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Онищенко Артем </a:t>
            </a:r>
          </a:p>
          <a:p>
            <a:pPr algn="ctr">
              <a:defRPr/>
            </a:pPr>
            <a:r>
              <a:rPr lang="ru-RU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3 года</a:t>
            </a:r>
          </a:p>
        </p:txBody>
      </p:sp>
    </p:spTree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700"/>
                            </p:stCondLst>
                            <p:childTnLst>
                              <p:par>
                                <p:cTn id="42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IMG_116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09938" y="0"/>
            <a:ext cx="5834062" cy="4868863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671691"/>
            <a:ext cx="3635896" cy="618630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FFCC00"/>
                </a:solidFill>
              </a:rPr>
              <a:t>Если небо хмурое,</a:t>
            </a:r>
          </a:p>
          <a:p>
            <a:pPr algn="ctr">
              <a:defRPr/>
            </a:pPr>
            <a:r>
              <a:rPr lang="ru-RU" sz="36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FFCC00"/>
                </a:solidFill>
              </a:rPr>
              <a:t/>
            </a:r>
            <a:br>
              <a:rPr lang="ru-RU" sz="36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FFCC00"/>
                </a:solidFill>
              </a:rPr>
            </a:br>
            <a:r>
              <a:rPr lang="ru-RU" sz="36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FFCC00"/>
                </a:solidFill>
              </a:rPr>
              <a:t>если дождик льётся</a:t>
            </a:r>
            <a:br>
              <a:rPr lang="ru-RU" sz="36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FFCC00"/>
                </a:solidFill>
              </a:rPr>
            </a:br>
            <a:endParaRPr lang="ru-RU" sz="3600" b="1" dirty="0">
              <a:ln w="10541" cmpd="sng">
                <a:solidFill>
                  <a:srgbClr val="00B050"/>
                </a:solidFill>
                <a:prstDash val="solid"/>
              </a:ln>
              <a:solidFill>
                <a:srgbClr val="FFCC00"/>
              </a:solidFill>
            </a:endParaRPr>
          </a:p>
          <a:p>
            <a:pPr algn="ctr">
              <a:defRPr/>
            </a:pPr>
            <a:r>
              <a:rPr lang="ru-RU" sz="36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FFCC00"/>
                </a:solidFill>
              </a:rPr>
              <a:t>Это время года</a:t>
            </a:r>
            <a:br>
              <a:rPr lang="ru-RU" sz="36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FFCC00"/>
                </a:solidFill>
              </a:rPr>
            </a:br>
            <a:endParaRPr lang="ru-RU" sz="3600" b="1" dirty="0">
              <a:ln w="10541" cmpd="sng">
                <a:solidFill>
                  <a:srgbClr val="00B050"/>
                </a:solidFill>
                <a:prstDash val="solid"/>
              </a:ln>
              <a:solidFill>
                <a:srgbClr val="FFCC00"/>
              </a:solidFill>
            </a:endParaRPr>
          </a:p>
          <a:p>
            <a:pPr algn="ctr">
              <a:defRPr/>
            </a:pPr>
            <a:r>
              <a:rPr lang="ru-RU" sz="3600" b="1" dirty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FFCC00"/>
                </a:solidFill>
              </a:rPr>
              <a:t>Осенью зовётся</a:t>
            </a:r>
            <a:endParaRPr lang="ru-RU" sz="5400" b="1" dirty="0">
              <a:ln w="10541" cmpd="sng">
                <a:solidFill>
                  <a:srgbClr val="00B050"/>
                </a:solidFill>
                <a:prstDash val="solid"/>
              </a:ln>
              <a:solidFill>
                <a:srgbClr val="FFCC00"/>
              </a:solidFill>
            </a:endParaRPr>
          </a:p>
        </p:txBody>
      </p:sp>
    </p:spTree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4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5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7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9" dur="250" autoRev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0" dur="250" autoRev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7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250" autoRev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250" autoRev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7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9" dur="250" autoRev="1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0" dur="250" autoRev="1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250" autoRev="1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autoRev="1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IMG_114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981075"/>
            <a:ext cx="7239000" cy="5688013"/>
          </a:xfrm>
        </p:spPr>
      </p:pic>
      <p:sp>
        <p:nvSpPr>
          <p:cNvPr id="4" name="Прямоугольник 3"/>
          <p:cNvSpPr/>
          <p:nvPr/>
        </p:nvSpPr>
        <p:spPr>
          <a:xfrm>
            <a:off x="971600" y="0"/>
            <a:ext cx="7202421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 все руки мастера</a:t>
            </a:r>
          </a:p>
        </p:txBody>
      </p:sp>
    </p:spTree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IMG_115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1700213"/>
            <a:ext cx="6877050" cy="5157787"/>
          </a:xfrm>
        </p:spPr>
      </p:pic>
      <p:sp>
        <p:nvSpPr>
          <p:cNvPr id="4" name="Прямоугольник 3"/>
          <p:cNvSpPr/>
          <p:nvPr/>
        </p:nvSpPr>
        <p:spPr>
          <a:xfrm>
            <a:off x="611560" y="0"/>
            <a:ext cx="8136904" cy="175432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</a:rPr>
              <a:t>Все осенние цветы </a:t>
            </a:r>
            <a:b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</a:rPr>
            </a:br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charset="0"/>
              </a:rPr>
              <a:t>небывалой красоты!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Рома\Desktop\ярик\Iмастерская Ковалёва ЯрославаMG_2014_10_23_215106_0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27430"/>
            <a:ext cx="6840760" cy="513057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684583" y="0"/>
            <a:ext cx="98285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Мастерская Ковалёва Ярослава</a:t>
            </a:r>
            <a:endParaRPr lang="ru-RU" sz="5400" b="1" cap="none" spc="0" dirty="0">
              <a:ln w="1778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5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8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Рома\Desktop\ярик\IМагарян Арсен 3 годаMG_20141027_114501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60648"/>
            <a:ext cx="3635896" cy="64087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9" y="1268760"/>
            <a:ext cx="410445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Арсен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Магорян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3 года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3" dur="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4" dur="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4" dur="1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45" dur="1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Рома\Desktop\ярик\осенние цветаIMG_20141027_1037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7466" y="188640"/>
            <a:ext cx="4806534" cy="640871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628800"/>
            <a:ext cx="36724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i="1" cap="all" dirty="0" smtClean="0">
                <a:ln/>
                <a:solidFill>
                  <a:srgbClr val="F2705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Осенние цвета</a:t>
            </a:r>
            <a:endParaRPr lang="ru-RU" sz="5400" b="1" i="1" cap="all" dirty="0">
              <a:ln/>
              <a:solidFill>
                <a:srgbClr val="F27056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Диана Поповян\IMG_5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773831" y="1097359"/>
            <a:ext cx="6584156" cy="438943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932040" y="1052736"/>
            <a:ext cx="392392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Поповян Диана </a:t>
            </a:r>
          </a:p>
          <a:p>
            <a:pPr algn="ctr"/>
            <a:endParaRPr lang="ru-RU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 года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E:\Поделка в садик\IMG_0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325" y="981075"/>
            <a:ext cx="89011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6921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850" y="1125538"/>
            <a:ext cx="3106738" cy="267811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solidFill>
                  <a:schemeClr val="bg1"/>
                </a:solidFill>
              </a:rPr>
              <a:t>Ульяна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solidFill>
                  <a:schemeClr val="bg1"/>
                </a:solidFill>
              </a:rPr>
              <a:t>Провоторова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b="1" i="1" smtClean="0">
                <a:solidFill>
                  <a:schemeClr val="bg1"/>
                </a:solidFill>
              </a:rPr>
              <a:t>3 года</a:t>
            </a:r>
          </a:p>
        </p:txBody>
      </p:sp>
    </p:spTree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Диана Поповян\IMG_53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0648"/>
            <a:ext cx="6584156" cy="438943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4869160"/>
            <a:ext cx="8167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Работа мастера боится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advClick="0" advTm="5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Диана Поповян\IMG_53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132856"/>
            <a:ext cx="6584156" cy="438943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" y="404664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>
                  <a:solidFill>
                    <a:srgbClr val="FF000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Я и  рыбка золотая!</a:t>
            </a:r>
            <a:endParaRPr lang="ru-RU" sz="5400" b="1" cap="none" spc="0" dirty="0">
              <a:ln>
                <a:solidFill>
                  <a:srgbClr val="FF0000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advClick="0" advTm="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0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1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ln w="19050">
                  <a:solidFill>
                    <a:srgbClr val="FF000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Осень прекрасная пора для творчества</a:t>
            </a:r>
            <a:endParaRPr lang="ru-RU" sz="3600" b="1" dirty="0">
              <a:ln w="19050">
                <a:solidFill>
                  <a:srgbClr val="FF0000"/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50" name="Picture 2" descr="E:\Поделка в садик\IMG_0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738" y="981075"/>
            <a:ext cx="9366251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48478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Для поделок щедро осень.</a:t>
            </a:r>
            <a:br>
              <a:rPr lang="ru-RU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b="1" dirty="0" smtClean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нам с каштана плоды сбросит!</a:t>
            </a:r>
            <a:endParaRPr lang="ru-RU" b="1" dirty="0">
              <a:ln w="24500" cmpd="dbl">
                <a:solidFill>
                  <a:srgbClr val="FF0000"/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0" y="1557338"/>
            <a:ext cx="8229600" cy="43878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4" name="Picture 2" descr="E:\Поделка в садик\IMG_0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11300"/>
            <a:ext cx="8351837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0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4355976" cy="438912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48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Осень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48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ходит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48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       по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48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 дорожке!!!</a:t>
            </a:r>
            <a:endParaRPr lang="ru-RU" sz="48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098" name="Picture 2" descr="E:\Поделка в садик\IMG_0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7213" y="0"/>
            <a:ext cx="4776787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1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5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6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7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0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1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5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6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8644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Ульяна с папой</a:t>
            </a:r>
            <a:b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</a:br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 мастерской Провоторовых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2" name="Picture 2" descr="E:\Поделка в садик\IMG_0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00213"/>
            <a:ext cx="8569325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Наши руки- не для скуки!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Всё умеют делать руки!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146" name="Picture 2" descr="E:\Поделка в садик\IMG_0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916113"/>
            <a:ext cx="7818438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Изображение 10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133475"/>
            <a:ext cx="7775575" cy="5724525"/>
          </a:xfrm>
        </p:spPr>
      </p:pic>
      <p:sp>
        <p:nvSpPr>
          <p:cNvPr id="4" name="Прямоугольник 3"/>
          <p:cNvSpPr/>
          <p:nvPr/>
        </p:nvSpPr>
        <p:spPr>
          <a:xfrm>
            <a:off x="395536" y="260648"/>
            <a:ext cx="831849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Милана </a:t>
            </a:r>
            <a:r>
              <a:rPr lang="ru-RU" sz="5400" dirty="0" err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Шабалдас</a:t>
            </a:r>
            <a:r>
              <a:rPr lang="ru-RU" sz="540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400" dirty="0" err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з</a:t>
            </a:r>
            <a:r>
              <a:rPr lang="ru-RU" sz="540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года</a:t>
            </a:r>
          </a:p>
        </p:txBody>
      </p:sp>
    </p:spTree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Изображение 102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916113"/>
            <a:ext cx="7129462" cy="4821237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324528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18000">
                  <a:solidFill>
                    <a:srgbClr val="0066FF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</a:rPr>
              <a:t>Милана с сестрой Полиной</a:t>
            </a:r>
            <a:endParaRPr lang="ru-RU" sz="5400" b="1" dirty="0">
              <a:ln w="18000">
                <a:solidFill>
                  <a:srgbClr val="0066FF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</TotalTime>
  <Words>94</Words>
  <Application>Microsoft Office PowerPoint</Application>
  <PresentationFormat>Экран (4:3)</PresentationFormat>
  <Paragraphs>37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Интересные дела   осень детям принесла!</vt:lpstr>
      <vt:lpstr>Слайд 2</vt:lpstr>
      <vt:lpstr>Осень прекрасная пора для творчества</vt:lpstr>
      <vt:lpstr>Для поделок щедро осень. нам с каштана плоды сбросит!</vt:lpstr>
      <vt:lpstr>Слайд 5</vt:lpstr>
      <vt:lpstr>Ульяна с папой в мастерской Провоторовых</vt:lpstr>
      <vt:lpstr>Наши руки- не для скуки! Всё умеют делать руки!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Рома</dc:creator>
  <cp:lastModifiedBy>Лианочка</cp:lastModifiedBy>
  <cp:revision>36</cp:revision>
  <dcterms:created xsi:type="dcterms:W3CDTF">2014-10-20T18:15:38Z</dcterms:created>
  <dcterms:modified xsi:type="dcterms:W3CDTF">2016-02-20T11:20:25Z</dcterms:modified>
</cp:coreProperties>
</file>