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586" autoAdjust="0"/>
  </p:normalViewPr>
  <p:slideViewPr>
    <p:cSldViewPr>
      <p:cViewPr varScale="1">
        <p:scale>
          <a:sx n="64" d="100"/>
          <a:sy n="64" d="100"/>
        </p:scale>
        <p:origin x="-12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F969-CDBC-44C8-8EC1-BA550124BF0A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D173CF-6389-4601-8BCF-AA98B07E4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F969-CDBC-44C8-8EC1-BA550124BF0A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3CF-6389-4601-8BCF-AA98B07E4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F969-CDBC-44C8-8EC1-BA550124BF0A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3CF-6389-4601-8BCF-AA98B07E4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F969-CDBC-44C8-8EC1-BA550124BF0A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D173CF-6389-4601-8BCF-AA98B07E4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F969-CDBC-44C8-8EC1-BA550124BF0A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3CF-6389-4601-8BCF-AA98B07E4F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F969-CDBC-44C8-8EC1-BA550124BF0A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3CF-6389-4601-8BCF-AA98B07E4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F969-CDBC-44C8-8EC1-BA550124BF0A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D173CF-6389-4601-8BCF-AA98B07E4F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F969-CDBC-44C8-8EC1-BA550124BF0A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3CF-6389-4601-8BCF-AA98B07E4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F969-CDBC-44C8-8EC1-BA550124BF0A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3CF-6389-4601-8BCF-AA98B07E4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F969-CDBC-44C8-8EC1-BA550124BF0A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3CF-6389-4601-8BCF-AA98B07E4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F969-CDBC-44C8-8EC1-BA550124BF0A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3CF-6389-4601-8BCF-AA98B07E4FE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DEF969-CDBC-44C8-8EC1-BA550124BF0A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D173CF-6389-4601-8BCF-AA98B07E4F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71451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Покормите птиц зимой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ДОУ 268\Desktop\Новая папка\IMG-20160215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500462" cy="2571768"/>
          </a:xfrm>
          <a:prstGeom prst="rect">
            <a:avLst/>
          </a:prstGeom>
          <a:noFill/>
        </p:spPr>
      </p:pic>
      <p:pic>
        <p:nvPicPr>
          <p:cNvPr id="1028" name="Picture 4" descr="C:\Users\МДОУ 268\Desktop\Новая папка\IMG-20160215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143248"/>
            <a:ext cx="471494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ДОУ 268\Desktop\Новая папка\IMG-20160215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54163"/>
            <a:ext cx="3643337" cy="4525962"/>
          </a:xfrm>
          <a:prstGeom prst="rect">
            <a:avLst/>
          </a:prstGeom>
          <a:noFill/>
        </p:spPr>
      </p:pic>
      <p:pic>
        <p:nvPicPr>
          <p:cNvPr id="2053" name="Picture 5" descr="C:\Users\МДОУ 268\Desktop\Новая папка\IMG-20160215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62358">
            <a:off x="4228999" y="2018858"/>
            <a:ext cx="4559057" cy="3867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ДОУ 268\Desktop\Новая папка\IMG-20160215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554163"/>
            <a:ext cx="3429024" cy="4525962"/>
          </a:xfrm>
          <a:prstGeom prst="rect">
            <a:avLst/>
          </a:prstGeom>
          <a:noFill/>
        </p:spPr>
      </p:pic>
      <p:pic>
        <p:nvPicPr>
          <p:cNvPr id="3075" name="Picture 3" descr="C:\Users\МДОУ 268\Desktop\Новая папка\IMG-20160215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00628" y="1071546"/>
            <a:ext cx="307183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ДОУ 268\Desktop\Новая папка\IMG-20160215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554163"/>
            <a:ext cx="3214710" cy="4525962"/>
          </a:xfrm>
          <a:prstGeom prst="rect">
            <a:avLst/>
          </a:prstGeom>
          <a:noFill/>
        </p:spPr>
      </p:pic>
      <p:pic>
        <p:nvPicPr>
          <p:cNvPr id="4099" name="Picture 3" descr="C:\Users\МДОУ 268\Desktop\Новая папка\IMG-20160215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14488"/>
            <a:ext cx="407196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ДОУ 268\Desktop\Новая папка\IMG-20160215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3" y="1214422"/>
            <a:ext cx="4643470" cy="528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ДОУ 268\Desktop\Новая папка\P1090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357298"/>
            <a:ext cx="6929485" cy="4722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ДОУ 268\Desktop\Новая папка\P1090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4303" y="1554163"/>
            <a:ext cx="676779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нашей работы</a:t>
            </a:r>
            <a:endParaRPr lang="ru-RU" dirty="0"/>
          </a:p>
        </p:txBody>
      </p:sp>
      <p:pic>
        <p:nvPicPr>
          <p:cNvPr id="8197" name="Picture 5" descr="C:\Users\МДОУ 268\Desktop\Новая папка\P1090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303" y="1554163"/>
            <a:ext cx="676779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</TotalTime>
  <Words>6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Покормите птиц зимой</vt:lpstr>
      <vt:lpstr>Слайд 2</vt:lpstr>
      <vt:lpstr>Слайд 3</vt:lpstr>
      <vt:lpstr>Слайд 4</vt:lpstr>
      <vt:lpstr>Слайд 5</vt:lpstr>
      <vt:lpstr>Слайд 6</vt:lpstr>
      <vt:lpstr>Слайд 7</vt:lpstr>
      <vt:lpstr>Результат нашей работы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Покормите птиц зимой</dc:title>
  <dc:creator>RWT</dc:creator>
  <cp:lastModifiedBy>RWT</cp:lastModifiedBy>
  <cp:revision>2</cp:revision>
  <dcterms:created xsi:type="dcterms:W3CDTF">2016-02-15T12:22:17Z</dcterms:created>
  <dcterms:modified xsi:type="dcterms:W3CDTF">2016-02-15T12:41:24Z</dcterms:modified>
</cp:coreProperties>
</file>