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0" r:id="rId13"/>
    <p:sldId id="271" r:id="rId14"/>
    <p:sldId id="298" r:id="rId15"/>
    <p:sldId id="272" r:id="rId16"/>
    <p:sldId id="273" r:id="rId17"/>
    <p:sldId id="275" r:id="rId18"/>
    <p:sldId id="276" r:id="rId19"/>
    <p:sldId id="277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7" r:id="rId32"/>
    <p:sldId id="293" r:id="rId33"/>
    <p:sldId id="295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2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D0758A8-8C48-4E6C-9223-6D2136155A17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53A5330-5117-4FE9-A2CA-0FEAC2F89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47EFB7-C476-46FD-98DF-BCBF9CFDAD55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1AAE2-936B-4156-BBFF-B4E8CC30406F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1F254-BC30-41C7-A0A1-302D8FC82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9F2F5-803B-45EF-B29B-88EF7C4E5653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B50CB-F05E-4653-8102-D5FC421CF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3AA85-3353-4D00-A582-3D2BCE557B0A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25097-5FE0-4529-8EC7-F97D81117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0F210-23E4-4D58-A713-ADC794CB144D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DFD6-E004-44BF-87BD-F3443E260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3066C-31E8-4E0F-B915-60EA14C30FE7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196D-D05D-4ED3-9D37-870DC52BD6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30F3D-7F97-426F-B520-47AE53FD3492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5E85F-11B6-4F0D-A922-119A7F5AA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7B1E7-465C-4BE8-97A5-D5109A2A4A26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EBF5-500A-40A5-A311-A8EE21A4F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0993-19EF-485C-B1C1-18A26136125F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E9C35-2562-4B54-AF05-0A60026DF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B6A29-8C58-4D94-811B-485A5D2064CA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235CA-D1EA-4E3A-BB8D-21678DF77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E0B9-3BA0-4CBF-AAB9-E4C5E5907AB2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A67D2-BCD9-4A93-B0D0-58A89CBE6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9DA82-2845-4208-917D-D3F04A269B75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E5DD8-4C31-47F3-AFE7-AA06ADEB95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95005F-7CD9-48E8-B0CF-52B382BDBC27}" type="datetimeFigureOut">
              <a:rPr lang="ru-RU"/>
              <a:pPr>
                <a:defRPr/>
              </a:pPr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6DD8B8-CCDA-495F-BFA6-D585A5082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C:\Documents%20and%20Settings\Maria\&#1056;&#1072;&#1073;&#1086;&#1095;&#1080;&#1081;%20&#1089;&#1090;&#1086;&#1083;\&#1073;&#1077;&#1079;&#1086;&#1087;&#1072;&#1089;&#1085;&#1072;&#1103;%20&#1076;&#1086;&#1088;&#1086;&#1075;&#1072;%20&#1074;%20&#1076;&#1077;&#1090;&#1089;&#1082;&#1080;&#1081;%20&#1089;&#1072;&#1076;\prezentatsia_2.mp3" TargetMode="External"/><Relationship Id="rId7" Type="http://schemas.openxmlformats.org/officeDocument/2006/relationships/image" Target="../media/image6.png"/><Relationship Id="rId2" Type="http://schemas.openxmlformats.org/officeDocument/2006/relationships/audio" Target="file:///C:\Documents%20and%20Settings\Maria\&#1056;&#1072;&#1073;&#1086;&#1095;&#1080;&#1081;%20&#1089;&#1090;&#1086;&#1083;\&#1073;&#1077;&#1079;&#1086;&#1087;&#1072;&#1089;&#1085;&#1072;&#1103;%20&#1076;&#1086;&#1088;&#1086;&#1075;&#1072;%20&#1074;%20&#1076;&#1077;&#1090;&#1089;&#1082;&#1080;&#1081;%20&#1089;&#1072;&#1076;\prezent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Maria\&#1056;&#1072;&#1073;&#1086;&#1095;&#1080;&#1081;%20&#1089;&#1090;&#1086;&#1083;\&#1073;&#1077;&#1079;&#1086;&#1087;&#1072;&#1089;&#1085;&#1072;&#1103;%20&#1076;&#1086;&#1088;&#1086;&#1075;&#1072;%20&#1074;%20&#1076;&#1077;&#1090;&#1089;&#1082;&#1080;&#1081;%20&#1089;&#1072;&#1076;\prezentatsia_2.mp3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Maria\&#1056;&#1072;&#1073;&#1086;&#1095;&#1080;&#1081;%20&#1089;&#1090;&#1086;&#1083;\&#1087;&#1088;&#1077;&#1079;&#1077;&#1085;&#1090;&#1072;&#1094;&#1080;&#1103;%202.mp3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979762"/>
          </a:xfrm>
        </p:spPr>
        <p:txBody>
          <a:bodyPr/>
          <a:lstStyle/>
          <a:p>
            <a:r>
              <a:rPr lang="ru-RU" sz="7200" i="1" dirty="0" smtClean="0">
                <a:solidFill>
                  <a:schemeClr val="accent1">
                    <a:lumMod val="75000"/>
                  </a:schemeClr>
                </a:solidFill>
              </a:rPr>
              <a:t>Искорка</a:t>
            </a:r>
            <a:r>
              <a:rPr lang="ru-RU" sz="8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8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Муниципальное бюджетное дошкольное образовательное учреждение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горда Ростова-на-Дону «Детский сад № 268»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42" y="35004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«Безопасный маршрут дошкольника»</a:t>
            </a:r>
          </a:p>
        </p:txBody>
      </p:sp>
      <p:pic>
        <p:nvPicPr>
          <p:cNvPr id="6" name="prezen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prezentatsia_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8604448" y="6553200"/>
            <a:ext cx="304800" cy="304800"/>
          </a:xfrm>
          <a:prstGeom prst="rect">
            <a:avLst/>
          </a:prstGeom>
        </p:spPr>
      </p:pic>
      <p:pic>
        <p:nvPicPr>
          <p:cNvPr id="8" name="prezentatsia_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8756848" y="6705600"/>
            <a:ext cx="304800" cy="304800"/>
          </a:xfrm>
          <a:prstGeom prst="rect">
            <a:avLst/>
          </a:prstGeom>
        </p:spPr>
      </p:pic>
      <p:pic>
        <p:nvPicPr>
          <p:cNvPr id="9" name="prezen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9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7" dur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65000" numSld="16"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098" grpId="0"/>
      <p:bldP spid="4098" grpId="1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Содержимое 3" descr="U85hYrUJy-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57250" y="1428750"/>
            <a:ext cx="7500938" cy="5072063"/>
          </a:xfrm>
        </p:spPr>
      </p:pic>
    </p:spTree>
    <p:custDataLst>
      <p:tags r:id="rId1"/>
    </p:custDataLst>
  </p:cSld>
  <p:clrMapOvr>
    <a:masterClrMapping/>
  </p:clrMapOvr>
  <p:transition advTm="41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Содержимое 3" descr="a7cwJw-WuQ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" y="1857375"/>
            <a:ext cx="3455988" cy="4525963"/>
          </a:xfrm>
        </p:spPr>
      </p:pic>
      <p:pic>
        <p:nvPicPr>
          <p:cNvPr id="14340" name="Содержимое 13" descr="SXpNyec7gI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2428875"/>
            <a:ext cx="478631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6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Содержимое 4" descr="woBIdfMAsGQ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7250" y="1143000"/>
            <a:ext cx="3459163" cy="4992688"/>
          </a:xfrm>
        </p:spPr>
      </p:pic>
      <p:pic>
        <p:nvPicPr>
          <p:cNvPr id="15363" name="Содержимое 5" descr="ZkU199GJexI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29125" y="1714500"/>
            <a:ext cx="3786188" cy="4248150"/>
          </a:xfrm>
        </p:spPr>
      </p:pic>
    </p:spTree>
    <p:custDataLst>
      <p:tags r:id="rId1"/>
    </p:custDataLst>
  </p:cSld>
  <p:clrMapOvr>
    <a:masterClrMapping/>
  </p:clrMapOvr>
  <p:transition advTm="71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Содержимое 3" descr="YiHpIGZwj5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4438" y="1571625"/>
            <a:ext cx="6786562" cy="5000625"/>
          </a:xfrm>
        </p:spPr>
      </p:pic>
    </p:spTree>
    <p:custDataLst>
      <p:tags r:id="rId1"/>
    </p:custDataLst>
  </p:cSld>
  <p:clrMapOvr>
    <a:masterClrMapping/>
  </p:clrMapOvr>
  <p:transition advTm="53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atin typeface="Garamond" pitchFamily="18" charset="0"/>
              </a:rPr>
              <a:t>	</a:t>
            </a:r>
            <a:r>
              <a:rPr lang="ru-RU" sz="3200" b="1" dirty="0" smtClean="0">
                <a:solidFill>
                  <a:schemeClr val="tx2"/>
                </a:solidFill>
                <a:latin typeface="Garamond" pitchFamily="18" charset="0"/>
              </a:rPr>
              <a:t>В каждой группе имеется игровой материал с помощью которого дети изучают правила дорожного движения</a:t>
            </a:r>
            <a:endParaRPr lang="ru-RU" sz="32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6" name="Содержимое 5" descr="пдд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124744"/>
            <a:ext cx="3311496" cy="4525963"/>
          </a:xfrm>
        </p:spPr>
      </p:pic>
    </p:spTree>
    <p:custDataLst>
      <p:tags r:id="rId1"/>
    </p:custDataLst>
  </p:cSld>
  <p:clrMapOvr>
    <a:masterClrMapping/>
  </p:clrMapOvr>
  <p:transition advTm="53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Развивающая игра « За рулём»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1029" name="Picture 5" descr="C:\Users\Anyutka\Desktop\Презентация\multik-1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3810000" cy="3019425"/>
          </a:xfrm>
          <a:prstGeom prst="rect">
            <a:avLst/>
          </a:prstGeom>
          <a:noFill/>
        </p:spPr>
      </p:pic>
      <p:pic>
        <p:nvPicPr>
          <p:cNvPr id="1030" name="Picture 6" descr="C:\Users\Anyutka\Desktop\Презентация\multik-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12976"/>
            <a:ext cx="4326661" cy="25202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9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Содержимое 6" descr="hT5X61KDRE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00438" y="3143250"/>
            <a:ext cx="5407025" cy="3382963"/>
          </a:xfrm>
        </p:spPr>
      </p:pic>
      <p:pic>
        <p:nvPicPr>
          <p:cNvPr id="18436" name="Содержимое 3" descr="itZRqm4fXH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4857750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80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257675" cy="4543425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Сюжетно- ролевая игра</a:t>
            </a:r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 «Азбука дорожного движения»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  <a:defRPr/>
            </a:pP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Цель .</a:t>
            </a:r>
          </a:p>
          <a:p>
            <a:pPr algn="ctr">
              <a:buFont typeface="Arial" charset="0"/>
              <a:buNone/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Дать детям элементарные знания о правилах безопасного поведения на улице. Закрепить знания детей о назначении светофора</a:t>
            </a:r>
          </a:p>
          <a:p>
            <a:pPr algn="ctr">
              <a:buFont typeface="Arial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484" name="Рисунок 4" descr="дорог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85875"/>
            <a:ext cx="41433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rezentatsia_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prezentatsia_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3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7" showWhenStopped="0">
                <p:cTn id="69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67000" numSld="37" showWhenStopped="0">
                <p:cTn id="7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Содержимое 4" descr="gL34EP7wx-w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4282" y="1428736"/>
            <a:ext cx="4286280" cy="4929222"/>
          </a:xfrm>
        </p:spPr>
      </p:pic>
      <p:pic>
        <p:nvPicPr>
          <p:cNvPr id="3" name="Содержимое 5" descr="PlV4REjrTn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428736"/>
            <a:ext cx="421481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езентация 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Содержимое 4" descr="AIKUPlKuUL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8688" y="1600200"/>
            <a:ext cx="7215187" cy="5043488"/>
          </a:xfrm>
        </p:spPr>
      </p:pic>
    </p:spTree>
    <p:custDataLst>
      <p:tags r:id="rId1"/>
    </p:custDataLst>
  </p:cSld>
  <p:clrMapOvr>
    <a:masterClrMapping/>
  </p:clrMapOvr>
  <p:transition advTm="65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70912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ru-RU" dirty="0" smtClean="0"/>
              <a:t> 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</a:t>
            </a:r>
            <a:r>
              <a:rPr lang="ru-RU" sz="29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 целях предупреждения детского дорожного травматизма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29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МБДОУ № 268 проводит работу по ознакомлению детей дошкольного возраста с правилами безопасного поведения на дороге</a:t>
            </a: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5124" name="Рисунок 5" descr="dorozhnyj_kalejdosk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00306"/>
            <a:ext cx="421481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70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Содержимое 5" descr="cLFqbzixE9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1571625"/>
            <a:ext cx="4143375" cy="4929188"/>
          </a:xfrm>
        </p:spPr>
      </p:pic>
    </p:spTree>
    <p:custDataLst>
      <p:tags r:id="rId1"/>
    </p:custDataLst>
  </p:cSld>
  <p:clrMapOvr>
    <a:masterClrMapping/>
  </p:clrMapOvr>
  <p:transition advTm="50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Настольная игра «Дорожные знаки»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Цель.</a:t>
            </a:r>
          </a:p>
          <a:p>
            <a:pPr algn="ctr">
              <a:buFont typeface="Arial" charset="0"/>
              <a:buNone/>
              <a:defRPr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Познакомить детей с дорожными знаками</a:t>
            </a:r>
          </a:p>
          <a:p>
            <a:pPr algn="ctr">
              <a:buFont typeface="Arial" charset="0"/>
              <a:buNone/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дорож.зна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3500438"/>
            <a:ext cx="4643470" cy="30718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Содержимое 4" descr="FbcJwrc-Y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58" y="1500174"/>
            <a:ext cx="4610100" cy="3736975"/>
          </a:xfrm>
        </p:spPr>
      </p:pic>
      <p:pic>
        <p:nvPicPr>
          <p:cNvPr id="5" name="Содержимое 4" descr="xiZmsxs0pM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500306"/>
            <a:ext cx="4643470" cy="400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45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643063"/>
            <a:ext cx="4614863" cy="452596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Настольная игра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 «Правила дорожного движения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»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Цель.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Научить детей правильно себя вести на дороге, знакомить с дорожными знаками, развивать наблюдательность</a:t>
            </a:r>
          </a:p>
          <a:p>
            <a:pPr marL="0" indent="0" algn="ctr">
              <a:buFont typeface="Arial" charset="0"/>
              <a:buNone/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28676" name="Рисунок 5" descr="дорожное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2500313"/>
            <a:ext cx="41433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20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Содержимое 4" descr="1l4xsM3O6d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1357313"/>
            <a:ext cx="4643437" cy="3482975"/>
          </a:xfrm>
        </p:spPr>
      </p:pic>
      <p:pic>
        <p:nvPicPr>
          <p:cNvPr id="29700" name="Содержимое 5" descr="K_OwhU4dtt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1800" y="3214688"/>
            <a:ext cx="46132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76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8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У нас в гостях дядя Стёпа- милиционер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0725" name="Содержимое 4" descr="0_55aa4_2587f6c0_X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2286000"/>
            <a:ext cx="3857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nyutka\Desktop\Презентация\multik-1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8920"/>
            <a:ext cx="4657538" cy="273630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02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9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Содержимое 4" descr="AeEWurhONJ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282" y="1357298"/>
            <a:ext cx="4429124" cy="3857652"/>
          </a:xfrm>
        </p:spPr>
      </p:pic>
      <p:pic>
        <p:nvPicPr>
          <p:cNvPr id="3" name="Содержимое 3" descr="vAgcnYVRNv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500306"/>
            <a:ext cx="457203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78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Содержимое 7" descr="iV_3lPpy94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825" y="3332162"/>
            <a:ext cx="4702175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Содержимое 6" descr="cZMucQW2AGw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512" y="1340768"/>
            <a:ext cx="5257800" cy="3944938"/>
          </a:xfrm>
        </p:spPr>
      </p:pic>
    </p:spTree>
    <p:custDataLst>
      <p:tags r:id="rId1"/>
    </p:custDataLst>
  </p:cSld>
  <p:clrMapOvr>
    <a:masterClrMapping/>
  </p:clrMapOvr>
  <p:transition advTm="72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Герои сказок учат детей правилам дорожного движения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4098" name="Picture 2" descr="C:\Users\Anyutka\Desktop\Презентация\multik-7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708919"/>
            <a:ext cx="4176464" cy="393666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1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Содержимое 4" descr="AOufiEqB-F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928813"/>
            <a:ext cx="4429125" cy="4214812"/>
          </a:xfrm>
        </p:spPr>
      </p:pic>
      <p:pic>
        <p:nvPicPr>
          <p:cNvPr id="35844" name="Содержимое 6" descr="W1bXp05XRo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28813"/>
            <a:ext cx="398621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65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8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Информация о правилах дорожного движения для детей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6148" name="Содержимое 4" descr="oh05vh1hyi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82867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81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Конкурс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рисунков 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«Безопасная дорога в детский сад»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6868" name="Рисунок 3" descr="безопасная дорога в детский са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214686"/>
            <a:ext cx="4071934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PA171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286124"/>
            <a:ext cx="3857652" cy="33575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Научим мам и пап быть примерными пешеходами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7892" name="Содержимое 3" descr="7qCFVuYU9G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2500313"/>
            <a:ext cx="60007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85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Содержимое 3" descr="y5Gel2NU9w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58" y="1357298"/>
            <a:ext cx="4572032" cy="4214842"/>
          </a:xfrm>
        </p:spPr>
      </p:pic>
      <p:pic>
        <p:nvPicPr>
          <p:cNvPr id="3" name="Содержимое 3" descr="eobzcQ2QMj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786058"/>
            <a:ext cx="442915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00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Содержимое 3" descr="HR322rjdXRI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548680"/>
            <a:ext cx="6048672" cy="5698169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1785918" y="1000108"/>
            <a:ext cx="5500726" cy="5000660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Везде и всюду правила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Их надо знать всегда: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Без них не выйдут в плаванье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Из гавани суда.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Выходят в рейс по правилам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Полярник и пилот.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Свои имеют правила,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Шофер и пешеход.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Как таблицу умноженья, как урок,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Помни правила движенья назубок!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Когда не знаешь правила,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Легко попасть впросак.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Все время будь внимательным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И помни наперед: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Свои имеют правила,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entury" pitchFamily="18" charset="0"/>
              </a:rPr>
              <a:t>Шофер и пешеход!</a:t>
            </a:r>
          </a:p>
          <a:p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408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Содержимое 4" descr="kU5-hCPRAd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214438"/>
            <a:ext cx="8572500" cy="5429250"/>
          </a:xfrm>
        </p:spPr>
      </p:pic>
    </p:spTree>
    <p:custDataLst>
      <p:tags r:id="rId1"/>
    </p:custDataLst>
  </p:cSld>
  <p:clrMapOvr>
    <a:masterClrMapping/>
  </p:clrMapOvr>
  <p:transition advTm="70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Содержимое 4" descr="FhEhq0OdL1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2938" y="1357313"/>
            <a:ext cx="8215312" cy="5286375"/>
          </a:xfrm>
        </p:spPr>
      </p:pic>
    </p:spTree>
    <p:custDataLst>
      <p:tags r:id="rId1"/>
    </p:custDataLst>
  </p:cSld>
  <p:clrMapOvr>
    <a:masterClrMapping/>
  </p:clrMapOvr>
  <p:transition advTm="77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313"/>
            <a:ext cx="3900488" cy="4768850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</a:rPr>
              <a:t>Уроки безопасности</a:t>
            </a:r>
          </a:p>
          <a:p>
            <a:pPr eaLnBrk="1" hangingPunct="1">
              <a:buFont typeface="Arial" charset="0"/>
              <a:buNone/>
              <a:defRPr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Цель занятия.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Формировать у детей знания о правилах дорожного движения. Показать детям важность соблюдений правил дорожного движения в нашей жизни</a:t>
            </a:r>
          </a:p>
        </p:txBody>
      </p:sp>
      <p:pic>
        <p:nvPicPr>
          <p:cNvPr id="5122" name="Picture 2" descr="C:\Users\Anyutka\Desktop\Презентация\11266011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4762500" cy="36480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16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8" presetClass="exit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Содержимое 6" descr="8cBcxBOly6Q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7250" y="1285875"/>
            <a:ext cx="7715250" cy="5357813"/>
          </a:xfrm>
        </p:spPr>
      </p:pic>
    </p:spTree>
    <p:custDataLst>
      <p:tags r:id="rId1"/>
    </p:custDataLst>
  </p:cSld>
  <p:clrMapOvr>
    <a:masterClrMapping/>
  </p:clrMapOvr>
  <p:transition advTm="70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Содержимое 3" descr="1cqQyWrzXAQ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8688" y="1285875"/>
            <a:ext cx="7500937" cy="5257800"/>
          </a:xfrm>
        </p:spPr>
      </p:pic>
    </p:spTree>
    <p:custDataLst>
      <p:tags r:id="rId1"/>
    </p:custDataLst>
  </p:cSld>
  <p:clrMapOvr>
    <a:masterClrMapping/>
  </p:clrMapOvr>
  <p:transition advTm="65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Содержимое 3" descr="i7yGEkdAHF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1124744"/>
            <a:ext cx="4214813" cy="3214688"/>
          </a:xfrm>
        </p:spPr>
      </p:pic>
      <p:pic>
        <p:nvPicPr>
          <p:cNvPr id="12292" name="Содержимое 6" descr="-Eq05zvCpg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01008"/>
            <a:ext cx="4214813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50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|2.7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8|1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4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9|2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7|0.7|5.6|1.2|0.6|1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3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8|9.2|0.9|0.9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5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4|1.4|4.2|0.9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9|1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7|1.4|4|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3.1|1.3|1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3.8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8|0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3|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8.2|1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3|1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7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2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0.8|6.1|0.9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214</Words>
  <Application>Microsoft Office PowerPoint</Application>
  <PresentationFormat>Экран (4:3)</PresentationFormat>
  <Paragraphs>44</Paragraphs>
  <Slides>33</Slides>
  <Notes>1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Искорка Муниципальное бюджетное дошкольное образовательное учреждение горда Ростова-на-Дону «Детский сад № 268»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RWT</cp:lastModifiedBy>
  <cp:revision>62</cp:revision>
  <dcterms:created xsi:type="dcterms:W3CDTF">2011-01-05T18:31:26Z</dcterms:created>
  <dcterms:modified xsi:type="dcterms:W3CDTF">2016-07-27T12:58:15Z</dcterms:modified>
</cp:coreProperties>
</file>