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64" r:id="rId12"/>
    <p:sldId id="265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ма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C07AB5-2F90-414D-8930-FAA9DC4A5D13}" type="datetimeFigureOut">
              <a:rPr lang="ru-RU" smtClean="0"/>
              <a:pPr/>
              <a:t>27.07.2016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4E1143-0EDB-425A-819C-A9A3BF0A4EA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4;&#1072;&#1084;&#1072;\Music\&#1047;&#1053;&#1040;&#1050;&#1048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идео уголок»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дорожного движения под девизом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 на дорогах ради безопасности жизни».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29614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ЗНА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7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0027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15" name="Содержимое 14" descr="DSC0025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  <p:sp>
        <p:nvSpPr>
          <p:cNvPr id="16" name="Текст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Проведение тематического утренника                     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«Знаки дорожного  движения»</a:t>
            </a:r>
            <a:endParaRPr lang="ru-RU" sz="3200" dirty="0"/>
          </a:p>
        </p:txBody>
      </p:sp>
    </p:spTree>
  </p:cSld>
  <p:clrMapOvr>
    <a:masterClrMapping/>
  </p:clrMapOvr>
  <p:transition advTm="1046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143000"/>
            <a:ext cx="5715000" cy="4572000"/>
          </a:xfrm>
          <a:prstGeom prst="rect">
            <a:avLst/>
          </a:prstGeom>
        </p:spPr>
      </p:pic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advTm="1062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к.для родител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1052736"/>
            <a:ext cx="2743200" cy="5195664"/>
          </a:xfrm>
        </p:spPr>
        <p:txBody>
          <a:bodyPr>
            <a:normAutofit/>
          </a:bodyPr>
          <a:lstStyle/>
          <a:p>
            <a:r>
              <a:rPr lang="ru-RU" dirty="0" smtClean="0"/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городу, по улице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ходят просто так: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не знаешь правила,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Легко попасть впросак.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время будь внимательным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помни наперёд: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 имеют правила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Шофёр и пешеход!»</a:t>
            </a:r>
          </a:p>
          <a:p>
            <a:endParaRPr lang="ru-RU" dirty="0"/>
          </a:p>
        </p:txBody>
      </p:sp>
      <p:pic>
        <p:nvPicPr>
          <p:cNvPr id="7" name="Содержимое 6" descr="ПД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3012" y="2309812"/>
            <a:ext cx="4695825" cy="3305175"/>
          </a:xfrm>
        </p:spPr>
      </p:pic>
    </p:spTree>
  </p:cSld>
  <p:clrMapOvr>
    <a:masterClrMapping/>
  </p:clrMapOvr>
  <p:transition advTm="1071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692696"/>
            <a:ext cx="2304256" cy="554461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 ИГРЫ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детей различать дорожные знаки. Закреплять знания детей о правилах дорожного движения. Воспитывать умение самостоятельно пользоваться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получен¬ными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знаниями в повседневной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ниги пд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07" r="16907"/>
          <a:stretch>
            <a:fillRect/>
          </a:stretch>
        </p:blipFill>
        <p:spPr>
          <a:xfrm rot="420000">
            <a:off x="3242929" y="854655"/>
            <a:ext cx="5297241" cy="451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34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ит п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916832"/>
            <a:ext cx="4722452" cy="3546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0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3422916" cy="4563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: «Я -водитель», «Правила 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дорожного движения» , «Дорожные </a:t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знаки»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пдд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7" name="Содержимое 6" descr="картинка пд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58744"/>
            <a:ext cx="4041775" cy="3158224"/>
          </a:xfrm>
        </p:spPr>
      </p:pic>
    </p:spTree>
  </p:cSld>
  <p:clrMapOvr>
    <a:masterClrMapping/>
  </p:clrMapOvr>
  <p:transition advTm="1070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ор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50"/>
            <a:ext cx="3240360" cy="4320480"/>
          </a:xfrm>
          <a:prstGeom prst="rect">
            <a:avLst/>
          </a:prstGeom>
        </p:spPr>
      </p:pic>
      <p:pic>
        <p:nvPicPr>
          <p:cNvPr id="8" name="Рисунок 7" descr="ПДД ЗНА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9499" y="467671"/>
            <a:ext cx="3290893" cy="4689521"/>
          </a:xfrm>
          <a:prstGeom prst="rect">
            <a:avLst/>
          </a:prstGeom>
        </p:spPr>
      </p:pic>
    </p:spTree>
  </p:cSld>
  <p:clrMapOvr>
    <a:masterClrMapping/>
  </p:clrMapOvr>
  <p:transition advTm="103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030"/>
            <a:ext cx="4176464" cy="3132348"/>
          </a:xfrm>
          <a:prstGeom prst="rect">
            <a:avLst/>
          </a:prstGeom>
        </p:spPr>
      </p:pic>
      <p:pic>
        <p:nvPicPr>
          <p:cNvPr id="3" name="Рисунок 2" descr="IMG_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3356992"/>
            <a:ext cx="4320479" cy="3240360"/>
          </a:xfrm>
          <a:prstGeom prst="rect">
            <a:avLst/>
          </a:prstGeom>
        </p:spPr>
      </p:pic>
    </p:spTree>
  </p:cSld>
  <p:clrMapOvr>
    <a:masterClrMapping/>
  </p:clrMapOvr>
  <p:transition advTm="1146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Проведение тематического утренника                     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«Дорога требует дисциплины»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0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5852583" cy="4389437"/>
          </a:xfrm>
        </p:spPr>
      </p:pic>
    </p:spTree>
  </p:cSld>
  <p:clrMapOvr>
    <a:masterClrMapping/>
  </p:clrMapOvr>
  <p:transition advTm="112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02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DSC002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544049"/>
            <a:ext cx="4114800" cy="3152286"/>
          </a:xfrm>
        </p:spPr>
      </p:pic>
    </p:spTree>
  </p:cSld>
  <p:clrMapOvr>
    <a:masterClrMapping/>
  </p:clrMapOvr>
  <p:transition advTm="1065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</TotalTime>
  <Words>75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«Видео уголок» безопасность дорожного движения под девизом:  «Безопасность на дорогах ради безопасности жизни».</vt:lpstr>
      <vt:lpstr>Слайд 2</vt:lpstr>
      <vt:lpstr>Слайд 3</vt:lpstr>
      <vt:lpstr>Слайд 4</vt:lpstr>
      <vt:lpstr>   Дидактические игры : «Я -водитель», «Правила  дорожного движения» , «Дорожные  знаки»  </vt:lpstr>
      <vt:lpstr>Слайд 6</vt:lpstr>
      <vt:lpstr>Слайд 7</vt:lpstr>
      <vt:lpstr>  Проведение тематического утренника                                «Дорога требует дисциплины»</vt:lpstr>
      <vt:lpstr>Слайд 9</vt:lpstr>
      <vt:lpstr>       Проведение тематического утренника                                   «Знаки дорожного  движения»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«Видео уголок» безопасность дорожного движения под девизом:  «Безопасность на дорогах ради безопасности жизни».</dc:title>
  <dc:creator>мама</dc:creator>
  <cp:lastModifiedBy>RWT</cp:lastModifiedBy>
  <cp:revision>27</cp:revision>
  <dcterms:created xsi:type="dcterms:W3CDTF">2009-06-12T15:13:20Z</dcterms:created>
  <dcterms:modified xsi:type="dcterms:W3CDTF">2016-07-27T12:58:47Z</dcterms:modified>
</cp:coreProperties>
</file>