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4E35-8746-4616-8392-EFD76FE185ED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DA54-A052-4B3A-8029-29BBB8404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DB5F-E1EE-4EE8-9FF1-967524E1BE15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F398-1F1E-4BF4-9992-E8E79DC3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AF98-D76F-4DF9-AC50-8E7C400C9503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662F-B135-4E1E-A8DC-58637EB34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3EF0-5E93-4F53-8A23-8DCD510C8E36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6367-1312-41B5-96A5-F5B2A1E28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F5D0-54C0-4900-8E48-AF32E5E51905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63A6-83BA-408F-BBA5-DF9796A18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9B44-1987-465C-93F5-D1715CAEF5C9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14C6-952A-41A2-8243-B0DEEE7B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AD5F-E34F-44F6-9A99-79DCDD7DEB85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64BD-B299-46B4-985A-A74AC7306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6664-BE0A-4568-ACEF-8FEBAE8AFF2D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8499-FF5D-4629-B684-9A6B8F697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6AB6-E70E-4B61-8EF5-0FE4ED74355C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B65B-01DB-4AF5-A05E-D574C67CB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70BD-5C03-498F-93C4-E5CC56CE3767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42AC-F153-40E8-BA59-1BFEB8D3E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E0A2-9F9A-464C-AC06-E3B3422F79DE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FA8A9-B6E9-4AB8-8B83-62DBD33CC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B22621-661A-45B2-9DEE-708EB93BB955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65AA1-D2B6-48F3-BB9F-B5CECECB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8538" y="188913"/>
            <a:ext cx="7772400" cy="1470025"/>
          </a:xfrm>
        </p:spPr>
        <p:txBody>
          <a:bodyPr/>
          <a:lstStyle/>
          <a:p>
            <a:r>
              <a:rPr lang="ru-RU" sz="4000" b="1" smtClean="0">
                <a:latin typeface="Arial" charset="0"/>
              </a:rPr>
              <a:t>Правила дорожного</a:t>
            </a:r>
            <a:br>
              <a:rPr lang="ru-RU" sz="4000" b="1" smtClean="0">
                <a:latin typeface="Arial" charset="0"/>
              </a:rPr>
            </a:br>
            <a:r>
              <a:rPr lang="ru-RU" sz="4000" b="1" smtClean="0">
                <a:latin typeface="Arial" charset="0"/>
              </a:rPr>
              <a:t>движения</a:t>
            </a:r>
            <a:br>
              <a:rPr lang="ru-RU" sz="4000" b="1" smtClean="0">
                <a:latin typeface="Arial" charset="0"/>
              </a:rPr>
            </a:br>
            <a:r>
              <a:rPr lang="ru-RU" sz="4000" b="1" smtClean="0">
                <a:latin typeface="Arial" charset="0"/>
              </a:rPr>
              <a:t>для малышей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6088" y="4437063"/>
            <a:ext cx="4887912" cy="1176337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Arial" charset="0"/>
              </a:rPr>
              <a:t>Детский сад </a:t>
            </a:r>
          </a:p>
          <a:p>
            <a:r>
              <a:rPr lang="ru-RU" smtClean="0">
                <a:solidFill>
                  <a:schemeClr val="tx1"/>
                </a:solidFill>
                <a:latin typeface="Arial" charset="0"/>
              </a:rPr>
              <a:t>«Искорка»</a:t>
            </a:r>
          </a:p>
        </p:txBody>
      </p:sp>
      <p:pic>
        <p:nvPicPr>
          <p:cNvPr id="3077" name="Picture 5" descr="IMG_1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133600"/>
            <a:ext cx="2938463" cy="391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ветоф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738" y="0"/>
            <a:ext cx="3878262" cy="6858000"/>
          </a:xfrm>
          <a:prstGeom prst="rect">
            <a:avLst/>
          </a:prstGeom>
          <a:noFill/>
        </p:spPr>
      </p:pic>
      <p:pic>
        <p:nvPicPr>
          <p:cNvPr id="4101" name="Picture 5" descr="IMG_1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765175"/>
            <a:ext cx="3717925" cy="531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road_traffic_for_childre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819150"/>
            <a:ext cx="7019925" cy="492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road_traffic_for_children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84213"/>
            <a:ext cx="7092950" cy="519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330072b37c77e1b14828a67f7974c58aa071db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121025"/>
            <a:ext cx="5616575" cy="3736975"/>
          </a:xfrm>
          <a:prstGeom prst="rect">
            <a:avLst/>
          </a:prstGeom>
          <a:noFill/>
        </p:spPr>
      </p:pic>
      <p:pic>
        <p:nvPicPr>
          <p:cNvPr id="18438" name="Picture 6" descr="IMG_1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0"/>
            <a:ext cx="4811712" cy="311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0_7bf98_1d950f1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6875462" cy="5881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0_7bf99_f82ad9b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20713"/>
            <a:ext cx="7235825" cy="587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slide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068638"/>
            <a:ext cx="4787900" cy="3590925"/>
          </a:xfrm>
          <a:prstGeom prst="rect">
            <a:avLst/>
          </a:prstGeom>
          <a:noFill/>
        </p:spPr>
      </p:pic>
      <p:pic>
        <p:nvPicPr>
          <p:cNvPr id="21510" name="Picture 6" descr="IMG_1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84313"/>
            <a:ext cx="2484437" cy="3311525"/>
          </a:xfrm>
          <a:prstGeom prst="rect">
            <a:avLst/>
          </a:prstGeom>
          <a:noFill/>
        </p:spPr>
      </p:pic>
      <p:pic>
        <p:nvPicPr>
          <p:cNvPr id="21511" name="Picture 7" descr="IMG_13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2152650" cy="287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18"/>
          <p:cNvGrpSpPr>
            <a:grpSpLocks/>
          </p:cNvGrpSpPr>
          <p:nvPr/>
        </p:nvGrpSpPr>
        <p:grpSpPr bwMode="auto">
          <a:xfrm>
            <a:off x="0" y="1989138"/>
            <a:ext cx="8856663" cy="2378075"/>
            <a:chOff x="68" y="119"/>
            <a:chExt cx="5579" cy="1498"/>
          </a:xfrm>
        </p:grpSpPr>
        <p:pic>
          <p:nvPicPr>
            <p:cNvPr id="22533" name="Picture 13" descr="Ц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9" y="210"/>
              <a:ext cx="998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14" descr="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119"/>
              <a:ext cx="1360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15" descr="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" y="210"/>
              <a:ext cx="113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6" descr="Н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9" y="165"/>
              <a:ext cx="145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7" descr="О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1" y="255"/>
              <a:ext cx="1218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Правила дорожного движения для малышей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Improot</cp:lastModifiedBy>
  <cp:revision>5</cp:revision>
  <dcterms:created xsi:type="dcterms:W3CDTF">2011-01-05T10:28:03Z</dcterms:created>
  <dcterms:modified xsi:type="dcterms:W3CDTF">2016-10-07T13:33:48Z</dcterms:modified>
</cp:coreProperties>
</file>